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3" r:id="rId6"/>
    <p:sldId id="262" r:id="rId7"/>
    <p:sldId id="26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310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A0C0-F7CB-4B6A-A712-C7E3C0B4F805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6FFD-4172-4935-A558-9B16BF288E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05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A0C0-F7CB-4B6A-A712-C7E3C0B4F805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6FFD-4172-4935-A558-9B16BF288E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92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A0C0-F7CB-4B6A-A712-C7E3C0B4F805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6FFD-4172-4935-A558-9B16BF288E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65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A0C0-F7CB-4B6A-A712-C7E3C0B4F805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6FFD-4172-4935-A558-9B16BF288E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68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A0C0-F7CB-4B6A-A712-C7E3C0B4F805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6FFD-4172-4935-A558-9B16BF288E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20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A0C0-F7CB-4B6A-A712-C7E3C0B4F805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6FFD-4172-4935-A558-9B16BF288E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66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A0C0-F7CB-4B6A-A712-C7E3C0B4F805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6FFD-4172-4935-A558-9B16BF288E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86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A0C0-F7CB-4B6A-A712-C7E3C0B4F805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6FFD-4172-4935-A558-9B16BF288E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68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A0C0-F7CB-4B6A-A712-C7E3C0B4F805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6FFD-4172-4935-A558-9B16BF288E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74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A0C0-F7CB-4B6A-A712-C7E3C0B4F805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6FFD-4172-4935-A558-9B16BF288E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6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A0C0-F7CB-4B6A-A712-C7E3C0B4F805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6FFD-4172-4935-A558-9B16BF288E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6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0A0C0-F7CB-4B6A-A712-C7E3C0B4F805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6FFD-4172-4935-A558-9B16BF288E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87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AA85E22-2BBB-40ED-AFCF-749618394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"/>
            <a:ext cx="12192000" cy="68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8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75ED655-4A5F-4801-9332-53BA208B3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"/>
            <a:ext cx="12192000" cy="68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0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0153C2A-42B8-4711-85D3-BD4BA5862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"/>
            <a:ext cx="12192000" cy="68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6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36903D7-6DD5-4F57-9CAF-989FDD94D0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"/>
            <a:ext cx="12192000" cy="68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6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6F1EB-693F-4F02-AC55-2DDA39F8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38EDE90-B337-4BAA-9FE7-FF92236EC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042" cy="6858000"/>
          </a:xfrm>
        </p:spPr>
      </p:pic>
    </p:spTree>
    <p:extLst>
      <p:ext uri="{BB962C8B-B14F-4D97-AF65-F5344CB8AC3E}">
        <p14:creationId xmlns:p14="http://schemas.microsoft.com/office/powerpoint/2010/main" val="203533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1A1ED-D785-4DF7-B934-2D61316A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D032450-81FC-41DC-9798-1D31ED154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042" cy="6858000"/>
          </a:xfrm>
        </p:spPr>
      </p:pic>
    </p:spTree>
    <p:extLst>
      <p:ext uri="{BB962C8B-B14F-4D97-AF65-F5344CB8AC3E}">
        <p14:creationId xmlns:p14="http://schemas.microsoft.com/office/powerpoint/2010/main" val="53204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29AD455-1C33-4D08-B1FD-26E959775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"/>
            <a:ext cx="12192000" cy="68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36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Luan Ribeiro</dc:creator>
  <cp:lastModifiedBy>Luan Ribeiro dos Santos</cp:lastModifiedBy>
  <cp:revision>7</cp:revision>
  <dcterms:created xsi:type="dcterms:W3CDTF">2020-09-08T19:00:41Z</dcterms:created>
  <dcterms:modified xsi:type="dcterms:W3CDTF">2021-03-16T19:26:08Z</dcterms:modified>
</cp:coreProperties>
</file>