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52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6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28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74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7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93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3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12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11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74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3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6D5F1-66A2-4491-92C7-282874715BFF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4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76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Luan Ribeiro</dc:creator>
  <cp:lastModifiedBy>Luan Ribeiro</cp:lastModifiedBy>
  <cp:revision>2</cp:revision>
  <dcterms:created xsi:type="dcterms:W3CDTF">2021-01-07T16:39:16Z</dcterms:created>
  <dcterms:modified xsi:type="dcterms:W3CDTF">2021-01-19T19:51:34Z</dcterms:modified>
</cp:coreProperties>
</file>