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52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6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28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74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759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93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33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12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11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74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D5F1-66A2-4491-92C7-282874715BFF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33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6D5F1-66A2-4491-92C7-282874715BFF}" type="datetimeFigureOut">
              <a:rPr lang="pt-BR" smtClean="0"/>
              <a:t>06/09/2024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CF81B-2463-4F30-A335-85139FA8AB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1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id="{ABE07522-F1E3-FA09-A074-8D590D848A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4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0B4818A3-4C50-2D8C-7584-F5DBF9F3FA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09"/>
            <a:ext cx="12192000" cy="684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4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382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Logotipo&#10;&#10;Descrição gerada automaticamente com confiança baixa">
            <a:extLst>
              <a:ext uri="{FF2B5EF4-FFF2-40B4-BE49-F238E27FC236}">
                <a16:creationId xmlns:a16="http://schemas.microsoft.com/office/drawing/2014/main" id="{25516EC4-3C20-4A3D-B18F-31E6620FCB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76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17565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Luan Ribeiro</dc:creator>
  <cp:lastModifiedBy>Luan Ribeiro</cp:lastModifiedBy>
  <cp:revision>3</cp:revision>
  <dcterms:created xsi:type="dcterms:W3CDTF">2021-01-07T16:39:16Z</dcterms:created>
  <dcterms:modified xsi:type="dcterms:W3CDTF">2024-09-06T18:15:56Z</dcterms:modified>
</cp:coreProperties>
</file>